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6"/>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95" r:id="rId24"/>
    <p:sldId id="29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Colin Snook" initials="cfs" lastIdx="1" clrIdx="1"/>
  <p:cmAuthor id="3" name="Colin Snook" initials="cfs [2]" lastIdx="1" clrIdx="2"/>
  <p:cmAuthor id="4" name="Colin Snook" initials="cfs [3]" lastIdx="1" clrIdx="3"/>
  <p:cmAuthor id="5" name="Colin Snook" initials="cfs [4]" lastIdx="1" clrIdx="4"/>
  <p:cmAuthor id="6" name="Colin Snook" initials="cfs [5]" lastIdx="1" clrIdx="5"/>
  <p:cmAuthor id="7" name="Colin Snook" initials="cfs [6]" lastIdx="1" clrIdx="6"/>
  <p:cmAuthor id="8" name="Colin Snook" initials="cfs [7]" lastIdx="1" clrIdx="7"/>
  <p:cmAuthor id="9" name="Colin Snook" initials="cfs [8]" lastIdx="1" clrIdx="8"/>
  <p:cmAuthor id="10" name="Colin Snook" initials="cfs [9]" lastIdx="1" clrIdx="9"/>
  <p:cmAuthor id="11" name="Colin Snook" initials="cfs [10]" lastIdx="1" clrIdx="10"/>
  <p:cmAuthor id="12" name="Colin Snook" initials="cfs [11]" lastIdx="1" clrIdx="11"/>
  <p:cmAuthor id="13" name="Colin Snook" initials="cfs [12]" lastIdx="1" clrIdx="12"/>
  <p:cmAuthor id="14" name="Colin Snook" initials="cfs [13]" lastIdx="1" clrIdx="13"/>
  <p:cmAuthor id="15" name="Microsoft Office User" initials="MOU" lastIdx="1" clrIdx="14">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3"/>
    <p:restoredTop sz="80360"/>
  </p:normalViewPr>
  <p:slideViewPr>
    <p:cSldViewPr snapToGrid="0" snapToObjects="1">
      <p:cViewPr varScale="1">
        <p:scale>
          <a:sx n="75" d="100"/>
          <a:sy n="75" d="100"/>
        </p:scale>
        <p:origin x="2384"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9-08T17:33:03.034" idx="1">
    <p:pos x="4540" y="1553"/>
    <p:text>would 'given sets' be better than 'carrier sets'? </p:text>
    <p:extLst>
      <p:ext uri="{C676402C-5697-4E1C-873F-D02D1690AC5C}">
        <p15:threadingInfo xmlns:p15="http://schemas.microsoft.com/office/powerpoint/2012/main" timeZoneBias="-60"/>
      </p:ext>
    </p:extLst>
  </p:cm>
  <p:cm authorId="5" dt="2020-09-08T17:33:57.705" idx="1">
    <p:pos x="4828" y="1869"/>
    <p:text>and events?</p:text>
    <p:extLst>
      <p:ext uri="{C676402C-5697-4E1C-873F-D02D1690AC5C}">
        <p15:threadingInfo xmlns:p15="http://schemas.microsoft.com/office/powerpoint/2012/main" timeZoneBias="-60"/>
      </p:ext>
    </p:extLst>
  </p:cm>
  <p:cm authorId="15" dt="2020-09-08T12:01:36.337" idx="1">
    <p:pos x="4828" y="1965"/>
    <p:text>Done</p:text>
    <p:extLst>
      <p:ext uri="{C676402C-5697-4E1C-873F-D02D1690AC5C}">
        <p15:threadingInfo xmlns:p15="http://schemas.microsoft.com/office/powerpoint/2012/main" timeZoneBias="420">
          <p15:parentCm authorId="5" idx="1"/>
        </p15:threadingInfo>
      </p:ext>
    </p:extLst>
  </p:cm>
  <p:cm authorId="6" dt="2020-09-08T18:46:54.702" idx="1">
    <p:pos x="4552" y="3411"/>
    <p:text>is new event part of superposition?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0-09-08T18:56:32.577" idx="1">
    <p:pos x="3191" y="2699"/>
    <p:text>what has changed in Rule 7 and 8?</p:text>
    <p:extLst>
      <p:ext uri="{C676402C-5697-4E1C-873F-D02D1690AC5C}">
        <p15:threadingInfo xmlns:p15="http://schemas.microsoft.com/office/powerpoint/2012/main" timeZoneBias="-60"/>
      </p:ext>
    </p:extLst>
  </p:cm>
  <p:cm authorId="8" dt="2020-09-08T18:57:08.104" idx="1">
    <p:pos x="503" y="1016"/>
    <p:text>would it be better to show SE and SF in blue (i.e. the refinement adds only one of the parallel regions which is more often what we do?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0-09-08T19:05:32.464" idx="1">
    <p:pos x="5371" y="1559"/>
    <p:text>changed 'control' to 'monitored'</p:text>
    <p:extLst>
      <p:ext uri="{C676402C-5697-4E1C-873F-D02D1690AC5C}">
        <p15:threadingInfo xmlns:p15="http://schemas.microsoft.com/office/powerpoint/2012/main" timeZoneBias="-60"/>
      </p:ext>
    </p:extLst>
  </p:cm>
  <p:cm authorId="10" dt="2020-09-08T19:07:31.752" idx="1">
    <p:pos x="4958" y="3349"/>
    <p:text>I reworded 'unexpected battery dropped'.  Also... we could leave out 'sensing of adverse environment' since i don't think that is modelled is it?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20-09-08T19:14:05.591" idx="1">
    <p:pos x="4626" y="2040"/>
    <p:text>ideal property should be just ... =&gt; BatteryOK=TRUE  (i.e. remove 'or toLand')</p:text>
    <p:extLst>
      <p:ext uri="{C676402C-5697-4E1C-873F-D02D1690AC5C}">
        <p15:threadingInfo xmlns:p15="http://schemas.microsoft.com/office/powerpoint/2012/main" timeZoneBias="-60"/>
      </p:ext>
    </p:extLst>
  </p:cm>
  <p:cm authorId="12" dt="2020-09-08T19:16:54.941" idx="1">
    <p:pos x="4518" y="305"/>
    <p:text>I added 'using theorem provers' in heading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3" dt="2020-09-08T19:17:47.409" idx="1">
    <p:pos x="4896" y="198"/>
    <p:text>i added 'using LTL model checking'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4" dt="2020-09-08T19:23:13" idx="1">
    <p:pos x="3140" y="1192"/>
    <p:text>we should probably introduce this a bit more.. e.g. a screenshot?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Re “</a:t>
            </a:r>
            <a:r>
              <a:rPr lang="en-US" altLang="zh-CN" sz="1700" dirty="0"/>
              <a:t>A trigger event is de-queued and consumed by firing all transitions that it enables</a:t>
            </a:r>
            <a:r>
              <a:rPr lang="en-GB" altLang="zh-CN" sz="1200" dirty="0"/>
              <a:t>”</a:t>
            </a:r>
            <a:r>
              <a:rPr lang="en-GB" altLang="zh-CN" sz="1200" baseline="0" dirty="0"/>
              <a:t> </a:t>
            </a:r>
            <a:r>
              <a:rPr lang="mr-IN" altLang="zh-CN" sz="1200" baseline="0" dirty="0"/>
              <a:t>–</a:t>
            </a:r>
            <a:r>
              <a:rPr lang="en-GB" altLang="zh-CN" sz="1200" baseline="0" dirty="0"/>
              <a:t> of course they have to be in </a:t>
            </a:r>
            <a:r>
              <a:rPr lang="en-GB" altLang="zh-CN" sz="1200" baseline="0" dirty="0" err="1"/>
              <a:t>parrallel</a:t>
            </a:r>
            <a:r>
              <a:rPr lang="en-GB" altLang="zh-CN" sz="1200" baseline="0" dirty="0"/>
              <a:t> regions to all be enabled</a:t>
            </a:r>
            <a:endParaRPr lang="en-US" altLang="zh-CN" sz="1700" dirty="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103192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1698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9/8/20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9/8/20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omments" Target="../comments/comment4.xml"/><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comments" Target="../comments/comment5.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monitored 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battery charge is too low)</a:t>
            </a:r>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captures generic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 Using Theorem Provers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4898763" cy="451964"/>
            <a:chOff x="469460" y="3206515"/>
            <a:chExt cx="4898763" cy="451964"/>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rotWithShape="1">
            <a:blip r:embed="rId5"/>
            <a:srcRect r="22097" b="30420"/>
            <a:stretch/>
          </p:blipFill>
          <p:spPr>
            <a:xfrm>
              <a:off x="1867138" y="3206515"/>
              <a:ext cx="3501085" cy="385887"/>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 Using LTL Model Checking</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into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8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concerned with a refinement that preserves </a:t>
            </a:r>
            <a:r>
              <a:rPr lang="en-US" b="1" dirty="0">
                <a:solidFill>
                  <a:srgbClr val="00ACD9"/>
                </a:solidFill>
              </a:rPr>
              <a:t>safety properties </a:t>
            </a:r>
            <a:r>
              <a:rPr lang="en-US" dirty="0"/>
              <a:t>from one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a:t>
            </a:r>
            <a:r>
              <a:rPr lang="en-US" dirty="0"/>
              <a:t> transitions cannot cross state containment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enabled, 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id="{27A1E6DB-31E9-5B46-98DC-D8DAB470724E}"/>
              </a:ext>
            </a:extLst>
          </p:cNvPr>
          <p:cNvPicPr>
            <a:picLocks noChangeAspect="1"/>
          </p:cNvPicPr>
          <p:nvPr/>
        </p:nvPicPr>
        <p:blipFill>
          <a:blip r:embed="rId3"/>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sets, constants and axioms</a:t>
            </a:r>
          </a:p>
          <a:p>
            <a:pPr lvl="1">
              <a:buFont typeface="Wingdings" pitchFamily="2" charset="2"/>
              <a:buChar char="v"/>
            </a:pPr>
            <a:r>
              <a:rPr lang="en-US" b="1" dirty="0">
                <a:solidFill>
                  <a:srgbClr val="00B0F0"/>
                </a:solidFill>
              </a:rPr>
              <a:t>Machines: </a:t>
            </a:r>
            <a:r>
              <a:rPr lang="en-US" dirty="0"/>
              <a:t>Variables, events,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771833" y="1216219"/>
            <a:ext cx="4385542"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Encoding of </a:t>
            </a:r>
            <a:r>
              <a:rPr lang="en-US" altLang="zh-CN" dirty="0"/>
              <a:t>State </a:t>
            </a:r>
            <a:r>
              <a:rPr lang="en-US" dirty="0"/>
              <a:t>:</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128211"/>
            <a:ext cx="4894503" cy="2068135"/>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4668</TotalTime>
  <Words>1822</Words>
  <Application>Microsoft Macintosh PowerPoint</Application>
  <PresentationFormat>On-screen Show (4:3)</PresentationFormat>
  <Paragraphs>501</Paragraphs>
  <Slides>24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 Using Theorem Provers</vt:lpstr>
      <vt:lpstr>Verification of Control Responses Using LTL Model Checking</vt:lpstr>
      <vt:lpstr>Conclusions and Future Work</vt:lpstr>
      <vt:lpstr>Conclusions</vt:lpstr>
      <vt:lpstr>Future Work</vt:lpstr>
      <vt:lpstr> QUESTIONS</vt:lpstr>
      <vt:lpstr>Statechart Like Representation of Run-to-completion Semantics </vt:lpstr>
      <vt:lpstr>Different Types of Refinement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155</cp:revision>
  <dcterms:created xsi:type="dcterms:W3CDTF">2017-10-14T01:15:26Z</dcterms:created>
  <dcterms:modified xsi:type="dcterms:W3CDTF">2020-09-08T19:11:22Z</dcterms:modified>
</cp:coreProperties>
</file>